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81" r:id="rId2"/>
    <p:sldId id="302" r:id="rId3"/>
    <p:sldId id="301" r:id="rId4"/>
    <p:sldId id="258" r:id="rId5"/>
    <p:sldId id="285" r:id="rId6"/>
    <p:sldId id="289" r:id="rId7"/>
    <p:sldId id="257" r:id="rId8"/>
    <p:sldId id="283" r:id="rId9"/>
    <p:sldId id="264" r:id="rId10"/>
    <p:sldId id="260" r:id="rId11"/>
    <p:sldId id="261" r:id="rId12"/>
    <p:sldId id="265" r:id="rId13"/>
    <p:sldId id="280" r:id="rId14"/>
    <p:sldId id="267" r:id="rId15"/>
    <p:sldId id="268" r:id="rId16"/>
    <p:sldId id="270" r:id="rId17"/>
    <p:sldId id="271" r:id="rId18"/>
    <p:sldId id="272" r:id="rId19"/>
    <p:sldId id="290" r:id="rId20"/>
    <p:sldId id="292" r:id="rId21"/>
    <p:sldId id="274" r:id="rId22"/>
    <p:sldId id="275" r:id="rId23"/>
    <p:sldId id="276" r:id="rId24"/>
    <p:sldId id="282" r:id="rId25"/>
    <p:sldId id="294" r:id="rId26"/>
    <p:sldId id="300" r:id="rId27"/>
    <p:sldId id="299" r:id="rId28"/>
    <p:sldId id="295" r:id="rId29"/>
    <p:sldId id="303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tivated User" initials="A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28" autoAdjust="0"/>
    <p:restoredTop sz="94660"/>
  </p:normalViewPr>
  <p:slideViewPr>
    <p:cSldViewPr>
      <p:cViewPr varScale="1">
        <p:scale>
          <a:sx n="102" d="100"/>
          <a:sy n="102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048E7-81A9-48E0-8452-0ABE8B70231B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A1AE-5BA0-4497-9462-4EC40AF904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A1AE-5BA0-4497-9462-4EC40AF904F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977EA0-0144-4F42-AD71-7822538ED6F5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0F08EE-04FE-4C99-8445-4B9CD654B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977EA0-0144-4F42-AD71-7822538ED6F5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0F08EE-04FE-4C99-8445-4B9CD654B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ationpoint.yolasite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runiask_bismillah2_jpg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Education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Banking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Business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Marketing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Stock Exchange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Transportation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Space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Medical science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Military defense system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Mobile computing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Mobile 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Application of computers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400_F_5838297_4s2mwqEcxURsuDurNoVMtM4wHi2QfH1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1778000"/>
            <a:ext cx="45466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710" y="2819400"/>
            <a:ext cx="541629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Computer are used in many colleges and universities to provide the method of teaching in different ways.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Many computer based programs and software  available which student s can learn to read , to count ,or to speak a foreign language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cs typeface="Times New Roman" pitchFamily="18" charset="0"/>
              </a:rPr>
              <a:t>Education</a:t>
            </a:r>
            <a:endParaRPr lang="en-US" sz="4400" b="1" u="sng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dsdsd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3560"/>
            <a:ext cx="84582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5900" dirty="0" smtClean="0">
                <a:latin typeface="Times New Roman" pitchFamily="18" charset="0"/>
                <a:cs typeface="Times New Roman" pitchFamily="18" charset="0"/>
              </a:rPr>
              <a:t>Computers save time and convenience for customer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en-US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0400" dirty="0" smtClean="0"/>
          </a:p>
          <a:p>
            <a:endParaRPr lang="en-US" sz="7000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000" dirty="0" smtClean="0"/>
              <a:t>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International banking and the abilities to handle trading in multiple currencies are critical for international trade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971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Now all banks use  Atm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(Automatic teller machine)</a:t>
            </a:r>
          </a:p>
        </p:txBody>
      </p:sp>
      <p:pic>
        <p:nvPicPr>
          <p:cNvPr id="7" name="Content Placeholder 6" descr="06090CS-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644" y="2332038"/>
            <a:ext cx="289835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5" descr="prepaid_visa_card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4196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600" y="7620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international banks retail purchasing can also be done by giving a credit card number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er\computer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every organization there are major business process that provide critical tasks such that customer bills, analyzing sales of various products.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Connects to the Whole world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endParaRPr lang="en-US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53351459phps5joM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Marketing application provide information about the organization’s products, its distribution system.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Its advertising and personal selling activities and its pricing strategies.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Marketing</a:t>
            </a:r>
            <a:endParaRPr lang="en-US" sz="4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1" y="2667000"/>
            <a:ext cx="558799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Stock exchange around the world is in transition.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Now  stock market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launched the computerized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 that makes it possible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stockbrokers to do all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electronically.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Brokers interconnected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 a data communications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network submit and receive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bids using their  Computers.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772400" cy="914400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Stock Exchange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xp66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Airline  system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 airline system computers are used to           control passenger and aircrafts and vehicles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 modern fly  by wire system electronic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signals from the cockpit and sent to adjust                 the flight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Transportation</a:t>
            </a:r>
            <a:endParaRPr lang="en-US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76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495675"/>
            <a:ext cx="4762500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computers are commonly used in some area of medical fields such as laboratories, researches, scanning, monitoring, pharmacy, etc.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Medical</a:t>
            </a:r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scanner use electromagnetic rays use to scan body which tells us which part of body is affected by cancer or any kind o tumors.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also use to scan the bones an muscles to detect fracture.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Diagnoses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022" y="381000"/>
            <a:ext cx="867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Applications of computer</a:t>
            </a:r>
            <a:endParaRPr lang="en-US" sz="5400" u="sng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Documents and Settings\l1f09bscs2114\Desktop\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551423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772400" cy="914400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400" b="1" dirty="0" smtClean="0"/>
              <a:t> </a:t>
            </a:r>
            <a:r>
              <a:rPr lang="en-US" sz="4400" b="1" u="sng" dirty="0" smtClean="0"/>
              <a:t>Diagnosis</a:t>
            </a:r>
            <a:endParaRPr lang="en-US" sz="4400" b="1" u="sng" dirty="0"/>
          </a:p>
        </p:txBody>
      </p:sp>
      <p:pic>
        <p:nvPicPr>
          <p:cNvPr id="40962" name="Picture 2" descr="C:\Documents and Settings\l1f09bscs2114\Desktop\cbe9caa5_fddfa705_8d39_4fae_8f50_37a28f047b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76400"/>
            <a:ext cx="3276600" cy="3962400"/>
          </a:xfrm>
          <a:prstGeom prst="rect">
            <a:avLst/>
          </a:prstGeom>
          <a:noFill/>
        </p:spPr>
      </p:pic>
      <p:pic>
        <p:nvPicPr>
          <p:cNvPr id="40963" name="Picture 3" descr="C:\Documents and Settings\l1f09bscs2114\Desktop\tomoSh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3962400" cy="39290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60198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en-US" sz="2000" b="1" u="sng" dirty="0" smtClean="0"/>
              <a:t>Cancer  Treating machine </a:t>
            </a:r>
            <a:r>
              <a:rPr lang="en-US" sz="2000" b="1" dirty="0" smtClean="0"/>
              <a:t>			</a:t>
            </a:r>
            <a:r>
              <a:rPr lang="en-US" sz="2000" b="1" u="sng" dirty="0" smtClean="0"/>
              <a:t>X-ray machine</a:t>
            </a:r>
            <a:endParaRPr lang="en-US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Computer base weather forecasting depends on accurate collection of data from weather stations and satellites.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Weather over casting provide weather forecasting and decision making support to farmers and the flights  schedule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Weather forecast</a:t>
            </a:r>
            <a:endParaRPr lang="en-US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A-space-vi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Nasa use computers to calculate space craft and trajectories, figuring out where to aim a spacecraft.</a:t>
            </a: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Nasa use computers to analyze data send back from space mission  and use to control guidance system and propulsion system.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Nasa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commerce(electronic commerce)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describes, buying, selling, exchanging of products, services and information via computer network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E -Mail(electronic mail)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E-mail is service use to send messages to others voice mail, system capture, store and transmit spoken messages    </a:t>
            </a:r>
          </a:p>
          <a:p>
            <a:pPr>
              <a:buNone/>
            </a:pP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u="sng" dirty="0" smtClean="0"/>
          </a:p>
          <a:p>
            <a:pPr>
              <a:buNone/>
            </a:pPr>
            <a:endParaRPr lang="en-US" sz="3200" b="1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Commerce</a:t>
            </a:r>
            <a:endParaRPr lang="en-US" sz="4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deo-confere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930" y="1481138"/>
            <a:ext cx="4544139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</a:t>
            </a:r>
            <a:r>
              <a:rPr lang="en-US" sz="4400" b="1" u="sng" dirty="0" smtClean="0">
                <a:solidFill>
                  <a:schemeClr val="tx1"/>
                </a:solidFill>
              </a:rPr>
              <a:t>Video conferencing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1816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Video conferencing is a type of conferencing in which video cameras and  microphones capture sight and sound transmission over network.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Documents and Settings\l1f09bscs2114\Desktop\army-and-compu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667000" y="533400"/>
            <a:ext cx="678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Defense system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0480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Country defense system is often based on computers.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  Naval defense system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  Army Defense system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  Air Defense system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computing is a generic term describing one's ability to use technology while moving, as opposed to portable computers.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Laptop</a:t>
            </a:r>
          </a:p>
          <a:p>
            <a:r>
              <a:rPr lang="en-US" dirty="0" smtClean="0"/>
              <a:t>Palmtops</a:t>
            </a:r>
          </a:p>
          <a:p>
            <a:r>
              <a:rPr lang="en-US" dirty="0" smtClean="0"/>
              <a:t>Notebook laptops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/>
              <a:t>Mobile computing</a:t>
            </a:r>
            <a:endParaRPr lang="en-US" sz="4400" b="1" u="sng" dirty="0"/>
          </a:p>
        </p:txBody>
      </p:sp>
      <p:pic>
        <p:nvPicPr>
          <p:cNvPr id="2050" name="Picture 2" descr="Z:\photwa\oqo_model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1" y="3496995"/>
            <a:ext cx="3581400" cy="3361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Z:\photwa\nokian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0899" y="381000"/>
            <a:ext cx="5013101" cy="3086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/>
              <a:t>Mobiles</a:t>
            </a:r>
            <a:endParaRPr lang="en-US" sz="4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computer science , a mobile agent is a composition of computer software and data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migrate between computers at any time during their execution.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1f09bscs2114\Desktop\Computer-Tabl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8561"/>
            <a:ext cx="9144001" cy="659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Future of computer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724400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 a few year, every where you turn, a computer will be there to assist, to inform simply to play with.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hotwa\question-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2362200"/>
            <a:ext cx="655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381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Presentation By: 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FUTURE IT</a:t>
            </a:r>
            <a:endParaRPr lang="en-US" sz="3200" dirty="0" smtClean="0">
              <a:hlinkClick r:id="rId2"/>
            </a:endParaRPr>
          </a:p>
          <a:p>
            <a:pPr algn="ctr"/>
            <a:r>
              <a:rPr lang="en-US" sz="3200" dirty="0" smtClean="0">
                <a:hlinkClick r:id="rId2"/>
              </a:rPr>
              <a:t>www.presenationpoint.yolasite.com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&amp;</a:t>
            </a:r>
          </a:p>
          <a:p>
            <a:pPr algn="ctr"/>
            <a:r>
              <a:rPr lang="en-US" sz="3200" dirty="0" smtClean="0"/>
              <a:t>Designed By:</a:t>
            </a:r>
          </a:p>
          <a:p>
            <a:pPr algn="ctr"/>
            <a:r>
              <a:rPr lang="en-US" sz="3200" dirty="0" smtClean="0"/>
              <a:t>www.exploretomorrow.blogspot.com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l1f09bscs2114\Desktop\Thank%20you%20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11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Abacus</a:t>
            </a:r>
          </a:p>
          <a:p>
            <a:r>
              <a:rPr lang="en-US" dirty="0" smtClean="0"/>
              <a:t>Pascal line calculator </a:t>
            </a:r>
          </a:p>
          <a:p>
            <a:r>
              <a:rPr lang="en-US" dirty="0" smtClean="0"/>
              <a:t>ENIAC(Electronic  numerical integrator and calculator)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History 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computers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533400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			</a:t>
            </a:r>
            <a:r>
              <a:rPr lang="en-US" sz="4400" b="1" u="sng" dirty="0" smtClean="0"/>
              <a:t>History</a:t>
            </a:r>
            <a:endParaRPr lang="en-US" sz="4400" b="1" u="sng" dirty="0"/>
          </a:p>
        </p:txBody>
      </p:sp>
      <p:pic>
        <p:nvPicPr>
          <p:cNvPr id="5" name="Picture 2" descr="C:\Documents and Settings\l1f09bscs2114\Desktop\Abacu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2924175" cy="24047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55626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Abacus</a:t>
            </a:r>
            <a:r>
              <a:rPr lang="en-US" sz="2400" b="1" dirty="0" smtClean="0"/>
              <a:t>				</a:t>
            </a:r>
            <a:r>
              <a:rPr lang="en-US" sz="2400" b="1" u="sng" dirty="0" smtClean="0"/>
              <a:t>Pasacline</a:t>
            </a:r>
            <a:endParaRPr lang="en-US" sz="2400" b="1" u="sng" dirty="0"/>
          </a:p>
        </p:txBody>
      </p:sp>
      <p:pic>
        <p:nvPicPr>
          <p:cNvPr id="5126" name="Picture 6" descr="C:\Documents and Settings\l1f09bscs2114\Desktop\pasca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0"/>
            <a:ext cx="391477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The world first digital computer</a:t>
            </a:r>
            <a:br>
              <a:rPr lang="en-US" sz="2800" b="1" dirty="0" smtClean="0"/>
            </a:br>
            <a:r>
              <a:rPr lang="en-US" sz="2800" b="1" dirty="0" smtClean="0"/>
              <a:t>			</a:t>
            </a:r>
            <a:endParaRPr lang="en-US" sz="2800" b="1" dirty="0"/>
          </a:p>
        </p:txBody>
      </p:sp>
      <p:pic>
        <p:nvPicPr>
          <p:cNvPr id="3" name="Picture 3" descr="C:\Documents and Settings\l1f09bscs2114\Desktop\eni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172200" cy="480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61722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ENIAC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1f09bscs2114\Desktop\Computers_And_Laptop_Scond_Hand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86200"/>
            <a:ext cx="2971800" cy="2971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is an electronic device which Takes input(data).</a:t>
            </a:r>
          </a:p>
          <a:p>
            <a:r>
              <a:rPr lang="en-US" dirty="0" smtClean="0"/>
              <a:t>After that it processes the data </a:t>
            </a:r>
          </a:p>
          <a:p>
            <a:r>
              <a:rPr lang="en-US" dirty="0" smtClean="0"/>
              <a:t>At the end it gives us the output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304800"/>
            <a:ext cx="3801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Computers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nputoutpu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5" y="0"/>
            <a:ext cx="91161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47800"/>
            <a:ext cx="8229600" cy="4709160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4400" b="1" dirty="0" smtClean="0"/>
              <a:t> </a:t>
            </a:r>
            <a:r>
              <a:rPr lang="en-US" sz="4400" b="1" u="sng" dirty="0" smtClean="0"/>
              <a:t>Let us see Application of        </a:t>
            </a:r>
            <a:r>
              <a:rPr lang="en-US" sz="4400" b="1" dirty="0" smtClean="0"/>
              <a:t>	</a:t>
            </a:r>
            <a:r>
              <a:rPr lang="en-US" sz="4400" b="1" u="sng" dirty="0" smtClean="0"/>
              <a:t>computer in Different fields.</a:t>
            </a:r>
            <a:endParaRPr lang="en-US" sz="4400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534</TotalTime>
  <Words>628</Words>
  <Application>Microsoft Office PowerPoint</Application>
  <PresentationFormat>On-screen Show (4:3)</PresentationFormat>
  <Paragraphs>118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Slide 1</vt:lpstr>
      <vt:lpstr>Slide 2</vt:lpstr>
      <vt:lpstr>Slide 3</vt:lpstr>
      <vt:lpstr>History of computers</vt:lpstr>
      <vt:lpstr>   History</vt:lpstr>
      <vt:lpstr>The world first digital computer    </vt:lpstr>
      <vt:lpstr> </vt:lpstr>
      <vt:lpstr>Slide 8</vt:lpstr>
      <vt:lpstr>Slide 9</vt:lpstr>
      <vt:lpstr>Application of computers</vt:lpstr>
      <vt:lpstr>Education</vt:lpstr>
      <vt:lpstr>Slide 12</vt:lpstr>
      <vt:lpstr>Slide 13</vt:lpstr>
      <vt:lpstr>Business</vt:lpstr>
      <vt:lpstr>Marketing</vt:lpstr>
      <vt:lpstr>Stock Exchange</vt:lpstr>
      <vt:lpstr>Transportation</vt:lpstr>
      <vt:lpstr>Medical</vt:lpstr>
      <vt:lpstr>                      Diagnoses</vt:lpstr>
      <vt:lpstr>      Diagnosis</vt:lpstr>
      <vt:lpstr>Weather forecast</vt:lpstr>
      <vt:lpstr>Nasa</vt:lpstr>
      <vt:lpstr>E Commerce</vt:lpstr>
      <vt:lpstr>   Video conferencing</vt:lpstr>
      <vt:lpstr>Slide 25</vt:lpstr>
      <vt:lpstr>Mobile computing</vt:lpstr>
      <vt:lpstr>Mobiles</vt:lpstr>
      <vt:lpstr>Future of computer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L1F10BSCS0024</cp:lastModifiedBy>
  <cp:revision>87</cp:revision>
  <dcterms:created xsi:type="dcterms:W3CDTF">2006-08-16T00:00:00Z</dcterms:created>
  <dcterms:modified xsi:type="dcterms:W3CDTF">2011-02-28T08:47:22Z</dcterms:modified>
</cp:coreProperties>
</file>